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56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E6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7B211-9DB5-4DF7-BF7E-F59508BCE878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81E3B-E16B-4732-82AC-196EA049B5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00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81E3B-E16B-4732-82AC-196EA049B5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880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B4E986-0990-A92D-EE05-D8B327608B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35" r="6059"/>
          <a:stretch>
            <a:fillRect/>
          </a:stretch>
        </p:blipFill>
        <p:spPr>
          <a:xfrm>
            <a:off x="0" y="5799899"/>
            <a:ext cx="3292475" cy="11401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D916A3-DD68-B53B-E95A-D2A80B5DFB5B}"/>
              </a:ext>
            </a:extLst>
          </p:cNvPr>
          <p:cNvSpPr/>
          <p:nvPr userDrawn="1"/>
        </p:nvSpPr>
        <p:spPr>
          <a:xfrm>
            <a:off x="3292476" y="6405789"/>
            <a:ext cx="8899524" cy="401099"/>
          </a:xfrm>
          <a:prstGeom prst="rect">
            <a:avLst/>
          </a:prstGeom>
          <a:solidFill>
            <a:srgbClr val="193E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10978" y="6415344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000"/>
            </a:lvl1pPr>
          </a:lstStyle>
          <a:p>
            <a:fld id="{BB367BD9-2391-4992-ADA7-C709065D681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FBF570-2861-0427-C5E8-D59EE7A904B7}"/>
              </a:ext>
            </a:extLst>
          </p:cNvPr>
          <p:cNvSpPr/>
          <p:nvPr userDrawn="1"/>
        </p:nvSpPr>
        <p:spPr>
          <a:xfrm>
            <a:off x="7044877" y="6405789"/>
            <a:ext cx="5286460" cy="401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dirty="0"/>
              <a:t>19 September 2026 | </a:t>
            </a:r>
            <a:r>
              <a:rPr lang="fi-FI" sz="1800" b="0" i="0" kern="120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University of Kelaniya, Sri Lanka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5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78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392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98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41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33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0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62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71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14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  <a:prstGeom prst="rect">
            <a:avLst/>
          </a:prstGeom>
        </p:spPr>
        <p:txBody>
          <a:bodyPr/>
          <a:lstStyle/>
          <a:p>
            <a:fld id="{BB367BD9-2391-4992-ADA7-C709065D6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168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521AA9-BD4C-E59F-7B0C-6D5D2C11C274}"/>
              </a:ext>
            </a:extLst>
          </p:cNvPr>
          <p:cNvSpPr/>
          <p:nvPr userDrawn="1"/>
        </p:nvSpPr>
        <p:spPr>
          <a:xfrm>
            <a:off x="-1" y="6386513"/>
            <a:ext cx="12192001" cy="405085"/>
          </a:xfrm>
          <a:prstGeom prst="rect">
            <a:avLst/>
          </a:prstGeom>
          <a:solidFill>
            <a:srgbClr val="193E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69ECF1-1C93-7DD7-CB11-C735B11FD5C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l="2068"/>
          <a:stretch>
            <a:fillRect/>
          </a:stretch>
        </p:blipFill>
        <p:spPr>
          <a:xfrm>
            <a:off x="0" y="6298811"/>
            <a:ext cx="2255974" cy="539496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10978" y="64055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367BD9-2391-4992-ADA7-C709065D681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72C081-B5EC-CAAE-2486-9BF6E81AABE9}"/>
              </a:ext>
            </a:extLst>
          </p:cNvPr>
          <p:cNvSpPr/>
          <p:nvPr userDrawn="1"/>
        </p:nvSpPr>
        <p:spPr>
          <a:xfrm>
            <a:off x="7044877" y="6390499"/>
            <a:ext cx="5147128" cy="401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dirty="0"/>
              <a:t>19</a:t>
            </a:r>
            <a:r>
              <a:rPr lang="en-US" baseline="30000" dirty="0"/>
              <a:t> </a:t>
            </a:r>
            <a:r>
              <a:rPr lang="en-US" dirty="0"/>
              <a:t>September 2026 | </a:t>
            </a:r>
            <a:r>
              <a:rPr lang="fi-FI" sz="1800" b="0" i="0" kern="120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University of Kelaniya, Sri Lanka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2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c5BpWfxEdKsjzJWv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6E7D9F1-9B23-64CE-D516-48AF1D637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199" y="1172910"/>
            <a:ext cx="10972800" cy="155448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2400" b="1" dirty="0"/>
              <a:t>Title:</a:t>
            </a:r>
            <a:br>
              <a:rPr lang="en-US" altLang="en-US" sz="2400" b="1" dirty="0"/>
            </a:br>
            <a:br>
              <a:rPr lang="en-US" altLang="en-US" sz="2400" b="1" dirty="0"/>
            </a:br>
            <a:r>
              <a:rPr lang="en-US" altLang="en-US" sz="2000" dirty="0"/>
              <a:t>Paper ID:</a:t>
            </a:r>
            <a:br>
              <a:rPr lang="en-US" altLang="en-US" sz="2000" dirty="0"/>
            </a:br>
            <a:r>
              <a:rPr lang="en-US" altLang="en-US" sz="2000" dirty="0"/>
              <a:t>Session Name:</a:t>
            </a:r>
            <a:br>
              <a:rPr lang="en-US" altLang="en-US" sz="2000" dirty="0"/>
            </a:br>
            <a:r>
              <a:rPr lang="en-US" altLang="en-US" sz="2000" dirty="0"/>
              <a:t>Session No:</a:t>
            </a:r>
            <a:endParaRPr lang="en-US" alt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5D98B1-BEAA-74BA-6DC9-A4499917E82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88" y="2884194"/>
            <a:ext cx="1828800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AFB8BE-CB48-AF2C-B023-F45C97EA100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730" y="2884194"/>
            <a:ext cx="1828959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0CF947-FDE6-39EB-75B9-7ECCA9DE507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20" y="2871098"/>
            <a:ext cx="1828959" cy="1828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1004AD-467C-C4E9-5AE1-41E763D08F56}"/>
              </a:ext>
            </a:extLst>
          </p:cNvPr>
          <p:cNvSpPr txBox="1"/>
          <p:nvPr/>
        </p:nvSpPr>
        <p:spPr>
          <a:xfrm>
            <a:off x="1312009" y="4699898"/>
            <a:ext cx="2743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Presenting A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uthor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Name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u="sng" dirty="0">
                <a:solidFill>
                  <a:srgbClr val="135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1600" b="1" i="1" u="sng" strike="noStrike" kern="1200" cap="none" spc="0" normalizeH="0" baseline="0" noProof="0" dirty="0">
                <a:ln>
                  <a:noFill/>
                </a:ln>
                <a:solidFill>
                  <a:srgbClr val="135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Affiliated Institution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F52074-81A1-E16D-B8CE-4017CD789A63}"/>
              </a:ext>
            </a:extLst>
          </p:cNvPr>
          <p:cNvSpPr txBox="1"/>
          <p:nvPr/>
        </p:nvSpPr>
        <p:spPr>
          <a:xfrm>
            <a:off x="4934313" y="4712994"/>
            <a:ext cx="2743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Co-A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uthor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Name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u="sng" dirty="0">
                <a:solidFill>
                  <a:srgbClr val="135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1600" b="1" i="1" u="sng" strike="noStrike" kern="1200" cap="none" spc="0" normalizeH="0" baseline="0" noProof="0" dirty="0">
                <a:ln>
                  <a:noFill/>
                </a:ln>
                <a:solidFill>
                  <a:srgbClr val="135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Affiliated Institution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1E3389-26D9-7324-E3DF-6352CF2F8EBB}"/>
              </a:ext>
            </a:extLst>
          </p:cNvPr>
          <p:cNvSpPr txBox="1"/>
          <p:nvPr/>
        </p:nvSpPr>
        <p:spPr>
          <a:xfrm>
            <a:off x="8545182" y="4739186"/>
            <a:ext cx="2743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Co-A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uthor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Name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u="sng" dirty="0">
                <a:solidFill>
                  <a:srgbClr val="135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1600" b="1" i="1" u="sng" strike="noStrike" kern="1200" cap="none" spc="0" normalizeH="0" baseline="0" noProof="0" dirty="0">
                <a:ln>
                  <a:noFill/>
                </a:ln>
                <a:solidFill>
                  <a:srgbClr val="135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Affiliated Institution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90254CD7-960C-8DC4-D2F4-3F9DDF926558}"/>
              </a:ext>
            </a:extLst>
          </p:cNvPr>
          <p:cNvSpPr/>
          <p:nvPr/>
        </p:nvSpPr>
        <p:spPr>
          <a:xfrm>
            <a:off x="6305913" y="596900"/>
            <a:ext cx="4044587" cy="1384300"/>
          </a:xfrm>
          <a:prstGeom prst="borderCallout2">
            <a:avLst>
              <a:gd name="adj1" fmla="val 47190"/>
              <a:gd name="adj2" fmla="val 145"/>
              <a:gd name="adj3" fmla="val 46273"/>
              <a:gd name="adj4" fmla="val -15725"/>
              <a:gd name="adj5" fmla="val 170298"/>
              <a:gd name="adj6" fmla="val -73985"/>
            </a:avLst>
          </a:prstGeom>
          <a:solidFill>
            <a:schemeClr val="bg1"/>
          </a:solidFill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Double click on the image,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 Under “Format Picture” tab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Change picture to replace with yours</a:t>
            </a:r>
          </a:p>
        </p:txBody>
      </p:sp>
    </p:spTree>
    <p:extLst>
      <p:ext uri="{BB962C8B-B14F-4D97-AF65-F5344CB8AC3E}">
        <p14:creationId xmlns:p14="http://schemas.microsoft.com/office/powerpoint/2010/main" val="1410416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75FCFE17-AF95-5EA0-BE3A-0D474B769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31" y="-3054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Conference Presentation Instructions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916D7B-85AB-8913-E08B-47299F3F02F0}"/>
              </a:ext>
            </a:extLst>
          </p:cNvPr>
          <p:cNvSpPr txBox="1">
            <a:spLocks/>
          </p:cNvSpPr>
          <p:nvPr/>
        </p:nvSpPr>
        <p:spPr>
          <a:xfrm>
            <a:off x="291032" y="1024070"/>
            <a:ext cx="5157787" cy="459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Person Presentation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CABA6B1F-EA67-6FF4-9971-885D0A69AF01}"/>
              </a:ext>
            </a:extLst>
          </p:cNvPr>
          <p:cNvSpPr txBox="1">
            <a:spLocks/>
          </p:cNvSpPr>
          <p:nvPr/>
        </p:nvSpPr>
        <p:spPr>
          <a:xfrm>
            <a:off x="274837" y="1397172"/>
            <a:ext cx="11653003" cy="49426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Time Limit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Each presenter is allocated a 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 of 10 minutes 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their presentation. This time limit will be strictly enforced to ensure that the conference schedule is maintained.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Template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Please 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provided presentation template 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your slides. The minimum font size to be used in the slides is size 12 (in tables). Main texts should not be smaller than size 18 (Arial Font)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Information Slide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baseline="30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slide 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presentation needs to include your name, affiliation, email address, and any other relevant information.</a:t>
            </a:r>
            <a:endParaRPr lang="en-US" sz="14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 Presentation: 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 your presentation and author information slide on or before 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1400" b="1" baseline="30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August 2026</a:t>
            </a:r>
            <a:r>
              <a:rPr lang="en-US" sz="1400" b="1" baseline="30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google form (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https://forms.gle/c5BpWfxEdKsjzJWv6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maximum file size is 100MB.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Requirements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During the presentation, we will provide the necessary technical support. Please 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arrive at the presentation room 15 minutes 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earlier to ensure your slides are loaded and ready to be projected.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and Discussions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After each presentation, there will be a brief Q&amp;A session. Be prepared to answer questions from the audience regarding your research.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Attire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Dress appropriately for your presentation. Business casual or professional attire is recommended.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 the Audience</a:t>
            </a:r>
            <a:r>
              <a:rPr lang="en-US" sz="1400" dirty="0">
                <a:solidFill>
                  <a:srgbClr val="374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Engage with the audience during your presentation and the Q&amp;A session. Encourage questions and discussions to foster a dynamic exchange of ideas.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C7745-37FF-EAFC-CC89-BAE69292B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7BD9-2391-4992-ADA7-C709065D6810}" type="slidenum">
              <a:rPr lang="en-GB" smtClean="0">
                <a:solidFill>
                  <a:schemeClr val="bg1"/>
                </a:solidFill>
              </a:rPr>
              <a:t>2</a:t>
            </a:fld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482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A1A62-E909-80DE-1985-30D07D43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CF68C-A66D-C1A5-6102-2CD238AB1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AEDD12E9-E254-D35B-CAB4-2A0EF1F0E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</p:spPr>
        <p:txBody>
          <a:bodyPr/>
          <a:lstStyle/>
          <a:p>
            <a:fld id="{BB367BD9-2391-4992-ADA7-C709065D6810}" type="slidenum">
              <a:rPr lang="en-GB" smtClean="0">
                <a:solidFill>
                  <a:schemeClr val="bg1"/>
                </a:solidFill>
              </a:rPr>
              <a:t>3</a:t>
            </a:fld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163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3AAFB-8FCD-81AC-F3C1-CA7FE56A2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6E9C2-291D-3110-1B4D-7EEE5AEA9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1D931F20-ECFA-73EA-60C5-C51A65262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</p:spPr>
        <p:txBody>
          <a:bodyPr/>
          <a:lstStyle/>
          <a:p>
            <a:fld id="{BB367BD9-2391-4992-ADA7-C709065D6810}" type="slidenum">
              <a:rPr lang="en-GB" smtClean="0">
                <a:solidFill>
                  <a:schemeClr val="bg1"/>
                </a:solidFill>
              </a:rPr>
              <a:t>4</a:t>
            </a:fld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04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3AAFB-8FCD-81AC-F3C1-CA7FE56A2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6E9C2-291D-3110-1B4D-7EEE5AEA9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1D931F20-ECFA-73EA-60C5-C51A65262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59710" y="6405512"/>
            <a:ext cx="2743200" cy="365125"/>
          </a:xfrm>
        </p:spPr>
        <p:txBody>
          <a:bodyPr/>
          <a:lstStyle/>
          <a:p>
            <a:fld id="{BB367BD9-2391-4992-ADA7-C709065D6810}" type="slidenum">
              <a:rPr lang="en-GB" smtClean="0">
                <a:solidFill>
                  <a:schemeClr val="bg1"/>
                </a:solidFill>
              </a:rPr>
              <a:t>5</a:t>
            </a:fld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996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4TLI">
      <a:dk1>
        <a:srgbClr val="003366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4D94D8"/>
      </a:accent2>
      <a:accent3>
        <a:srgbClr val="A6C9EB"/>
      </a:accent3>
      <a:accent4>
        <a:srgbClr val="0F9ED5"/>
      </a:accent4>
      <a:accent5>
        <a:srgbClr val="AECCD4"/>
      </a:accent5>
      <a:accent6>
        <a:srgbClr val="AECCD4"/>
      </a:accent6>
      <a:hlink>
        <a:srgbClr val="467886"/>
      </a:hlink>
      <a:folHlink>
        <a:srgbClr val="074F6A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1153</TotalTime>
  <Words>313</Words>
  <Application>Microsoft Office PowerPoint</Application>
  <PresentationFormat>Widescreen</PresentationFormat>
  <Paragraphs>29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Title:  Paper ID: Session Name: Session No:</vt:lpstr>
      <vt:lpstr>Conference Presentation Instructions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 Paper ID: Session Name: Session No:</dc:title>
  <dc:creator>Shaluka Fernando</dc:creator>
  <cp:lastModifiedBy>User</cp:lastModifiedBy>
  <cp:revision>16</cp:revision>
  <dcterms:created xsi:type="dcterms:W3CDTF">2024-07-27T14:17:07Z</dcterms:created>
  <dcterms:modified xsi:type="dcterms:W3CDTF">2026-08-21T04:43:48Z</dcterms:modified>
</cp:coreProperties>
</file>